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</p:sldIdLst>
  <p:sldSz cx="9144000" cy="5143500" type="screen16x9"/>
  <p:notesSz cx="6858000" cy="9144000"/>
  <p:embeddedFontLst>
    <p:embeddedFont>
      <p:font typeface="한수원 한돋움 Bold" panose="020B0600000101010101" pitchFamily="50" charset="-127"/>
      <p:bold r:id="rId23"/>
    </p:embeddedFont>
    <p:embeddedFont>
      <p:font typeface="한수원 한돋움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457"/>
    <a:srgbClr val="6D6E71"/>
    <a:srgbClr val="00004A"/>
    <a:srgbClr val="43809F"/>
    <a:srgbClr val="A9DBF5"/>
    <a:srgbClr val="FFC729"/>
    <a:srgbClr val="C7DAFF"/>
    <a:srgbClr val="593187"/>
    <a:srgbClr val="A8C840"/>
    <a:srgbClr val="FCC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94" autoAdjust="0"/>
  </p:normalViewPr>
  <p:slideViewPr>
    <p:cSldViewPr>
      <p:cViewPr varScale="1">
        <p:scale>
          <a:sx n="139" d="100"/>
          <a:sy n="139" d="100"/>
        </p:scale>
        <p:origin x="9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황창식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김가현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양화영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>
        <p:push/>
      </p:transition>
    </mc:Choice>
    <mc:Fallback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9552" y="1275606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72814" y="2427734"/>
            <a:ext cx="4959626" cy="936104"/>
            <a:chOff x="3572814" y="2427734"/>
            <a:chExt cx="4959626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5089" y="3723878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383618"/>
            <a:ext cx="3149641" cy="23762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77304" y="2625043"/>
            <a:ext cx="3378673" cy="594779"/>
            <a:chOff x="977304" y="2625043"/>
            <a:chExt cx="3378673" cy="594779"/>
          </a:xfrm>
        </p:grpSpPr>
        <p:sp>
          <p:nvSpPr>
            <p:cNvPr id="10" name="TextBox 9"/>
            <p:cNvSpPr txBox="1"/>
            <p:nvPr/>
          </p:nvSpPr>
          <p:spPr>
            <a:xfrm>
              <a:off x="977304" y="2625043"/>
              <a:ext cx="1904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9959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꺾인 연결선 4"/>
            <p:cNvCxnSpPr/>
            <p:nvPr/>
          </p:nvCxnSpPr>
          <p:spPr>
            <a:xfrm rot="10800000">
              <a:off x="2808174" y="2755848"/>
              <a:ext cx="1196826" cy="28395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406586" y="2859782"/>
            <a:ext cx="2745380" cy="1390944"/>
            <a:chOff x="3406586" y="2859782"/>
            <a:chExt cx="2745380" cy="1390944"/>
          </a:xfrm>
        </p:grpSpPr>
        <p:sp>
          <p:nvSpPr>
            <p:cNvPr id="14" name="직사각형 13"/>
            <p:cNvSpPr/>
            <p:nvPr/>
          </p:nvSpPr>
          <p:spPr>
            <a:xfrm>
              <a:off x="44098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/>
            <p:nvPr/>
          </p:nvCxnSpPr>
          <p:spPr>
            <a:xfrm rot="16200000" flipH="1">
              <a:off x="4272396" y="3537285"/>
              <a:ext cx="716002" cy="810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06586" y="3989116"/>
              <a:ext cx="27453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23740" y="2800830"/>
            <a:ext cx="3348660" cy="418992"/>
            <a:chOff x="4823740" y="2800830"/>
            <a:chExt cx="3348660" cy="418992"/>
          </a:xfrm>
        </p:grpSpPr>
        <p:sp>
          <p:nvSpPr>
            <p:cNvPr id="11" name="직사각형 10"/>
            <p:cNvSpPr/>
            <p:nvPr/>
          </p:nvSpPr>
          <p:spPr>
            <a:xfrm>
              <a:off x="4823740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/>
            <p:nvPr/>
          </p:nvCxnSpPr>
          <p:spPr>
            <a:xfrm flipV="1">
              <a:off x="5183780" y="2938038"/>
              <a:ext cx="1224136" cy="14401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4208" y="2800830"/>
              <a:ext cx="1728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</TotalTime>
  <Words>436</Words>
  <Application>Microsoft Office PowerPoint</Application>
  <PresentationFormat>화면 슬라이드 쇼(16:9)</PresentationFormat>
  <Paragraphs>69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한수원 한돋움 Bold</vt:lpstr>
      <vt:lpstr>Arial</vt:lpstr>
      <vt:lpstr>한수원 한돋움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405</cp:revision>
  <dcterms:created xsi:type="dcterms:W3CDTF">2021-04-11T06:29:46Z</dcterms:created>
  <dcterms:modified xsi:type="dcterms:W3CDTF">2021-04-28T07:17:27Z</dcterms:modified>
</cp:coreProperties>
</file>